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708" r:id="rId3"/>
    <p:sldMasterId id="2147483696" r:id="rId4"/>
    <p:sldMasterId id="2147483684" r:id="rId5"/>
    <p:sldMasterId id="2147483672" r:id="rId6"/>
  </p:sldMasterIdLst>
  <p:notesMasterIdLst>
    <p:notesMasterId r:id="rId10"/>
  </p:notesMasterIdLst>
  <p:handoutMasterIdLst>
    <p:handoutMasterId r:id="rId11"/>
  </p:handoutMasterIdLst>
  <p:sldIdLst>
    <p:sldId id="323" r:id="rId7"/>
    <p:sldId id="299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046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1933" userDrawn="1">
          <p15:clr>
            <a:srgbClr val="A4A3A4"/>
          </p15:clr>
        </p15:guide>
        <p15:guide id="5" orient="horz" pos="2432" userDrawn="1">
          <p15:clr>
            <a:srgbClr val="A4A3A4"/>
          </p15:clr>
        </p15:guide>
        <p15:guide id="6" pos="189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orient="horz" pos="2591" userDrawn="1">
          <p15:clr>
            <a:srgbClr val="A4A3A4"/>
          </p15:clr>
        </p15:guide>
        <p15:guide id="9" pos="1391" userDrawn="1">
          <p15:clr>
            <a:srgbClr val="A4A3A4"/>
          </p15:clr>
        </p15:guide>
        <p15:guide id="10" pos="1232" userDrawn="1">
          <p15:clr>
            <a:srgbClr val="A4A3A4"/>
          </p15:clr>
        </p15:guide>
        <p15:guide id="11" pos="5995" userDrawn="1">
          <p15:clr>
            <a:srgbClr val="A4A3A4"/>
          </p15:clr>
        </p15:guide>
        <p15:guide id="12" orient="horz" pos="3906" userDrawn="1">
          <p15:clr>
            <a:srgbClr val="A4A3A4"/>
          </p15:clr>
        </p15:guide>
        <p15:guide id="13" orient="horz" pos="2886" userDrawn="1">
          <p15:clr>
            <a:srgbClr val="A4A3A4"/>
          </p15:clr>
        </p15:guide>
        <p15:guide id="14" orient="horz" pos="2115" userDrawn="1">
          <p15:clr>
            <a:srgbClr val="A4A3A4"/>
          </p15:clr>
        </p15:guide>
        <p15:guide id="15" orient="horz" pos="2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vin Oduro" initials="EO" lastIdx="1" clrIdx="0">
    <p:extLst>
      <p:ext uri="{19B8F6BF-5375-455C-9EA6-DF929625EA0E}">
        <p15:presenceInfo xmlns:p15="http://schemas.microsoft.com/office/powerpoint/2012/main" userId="Elvin Odu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F0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552" y="108"/>
      </p:cViewPr>
      <p:guideLst>
        <p:guide orient="horz" pos="1003"/>
        <p:guide pos="3046"/>
        <p:guide orient="horz" pos="278"/>
        <p:guide orient="horz" pos="1933"/>
        <p:guide orient="horz" pos="2432"/>
        <p:guide pos="189"/>
        <p:guide pos="960"/>
        <p:guide orient="horz" pos="2591"/>
        <p:guide pos="1391"/>
        <p:guide pos="1232"/>
        <p:guide pos="5995"/>
        <p:guide orient="horz" pos="3906"/>
        <p:guide orient="horz" pos="2886"/>
        <p:guide orient="horz" pos="2115"/>
        <p:guide orient="horz" pos="2795"/>
      </p:guideLst>
    </p:cSldViewPr>
  </p:slideViewPr>
  <p:outlineViewPr>
    <p:cViewPr>
      <p:scale>
        <a:sx n="33" d="100"/>
        <a:sy n="33" d="100"/>
      </p:scale>
      <p:origin x="0" y="-3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ABDD-32C4-446E-8E51-6E21EAFAB34D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E172-FCA8-485A-833E-AE624541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5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198E-F566-426E-90AA-EFC9218DBC9F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07852-A1E3-4B2E-B868-B2B82B4B8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9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07852-A1E3-4B2E-B868-B2B82B4B89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7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07852-A1E3-4B2E-B868-B2B82B4B89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95AC-97AE-D64B-99A2-69BC7476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56B7C-9D28-7844-B7D6-417A6CB8A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8749A-8845-9A45-8399-D6E3B3F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AE08-0934-A445-AEF3-67A1E2FB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57BF-7E8D-C148-9BD5-35CB86A8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4667-FAE1-E944-B4B7-BA609DB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65DD3-1882-7E4F-AB72-11CDEDFB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CB7-6626-654A-9420-5EE82F26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1FE63-58D6-EA4F-B835-07B925B6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20EED-F1A0-2E40-8B14-7B9EB71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0F42D-F13C-4E4E-9B91-134D07680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A5FC6-9EDA-E046-BE8C-B9D3DE02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5000C-F6BE-3D4C-89FD-FF8F5DA5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2D76-4234-694F-925C-3027CED2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7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5C64-EAED-4DDC-8F71-5741E8ED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C7183-D053-48ED-A2C2-28CB37B32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1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145E-3A0D-4322-A7E6-8E1FD8A7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75B9-69FC-4878-8743-EC28DC57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1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F84C-D99C-4C53-8DAA-2D7C63A1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DD6CD-6A7D-44F9-BB22-EE908D56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14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4C3-1569-40FA-872D-D5C85264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0AB0-0F04-4A51-8789-F3E2DE075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F30A-B298-4C14-A282-B64EF777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37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181-5FDF-4FB5-A635-64D03541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10B5-71F0-47F6-A7B9-44D6BF8B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7CB80-7C33-4C07-AAFB-F2C5869D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785D-ABBA-455F-86E1-23161F3B8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3626D-5262-487C-931B-A11BC12E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3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2D6-CA4B-4A30-9486-4D27F87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6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855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EDB-006A-4515-B496-B33E86A9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6131-BF3D-4D93-837E-DE42515C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74AD-764E-441C-8834-68DF87B3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84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C9A8-64AC-4A44-A88E-230B178A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35BC-64EC-7945-B326-C7F0921A9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6FF22-2C7C-5E4D-89D8-1E7B06B4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E5BF-EB89-7E4C-96DD-9DF16DC4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36CB-B331-A149-AF24-12BC2E2A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99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26E-9F96-4327-A103-5DC48A13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61B2-7F11-493B-9BB1-7306F3335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AED1-1149-43CB-9A7A-29E996D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41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00C1-39E4-4D64-9409-A899B268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A6D81-8404-451A-9CE4-841654145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71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24FC2-EEC9-45C2-9FE8-A6AF3FF1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CDD95-761E-4E69-B2DC-33B78D01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0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5C64-EAED-4DDC-8F71-5741E8ED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C7183-D053-48ED-A2C2-28CB37B32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42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145E-3A0D-4322-A7E6-8E1FD8A7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75B9-69FC-4878-8743-EC28DC57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F84C-D99C-4C53-8DAA-2D7C63A1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DD6CD-6A7D-44F9-BB22-EE908D56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129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4C3-1569-40FA-872D-D5C85264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0AB0-0F04-4A51-8789-F3E2DE075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F30A-B298-4C14-A282-B64EF777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80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181-5FDF-4FB5-A635-64D03541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10B5-71F0-47F6-A7B9-44D6BF8B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7CB80-7C33-4C07-AAFB-F2C5869D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785D-ABBA-455F-86E1-23161F3B8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3626D-5262-487C-931B-A11BC12E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6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2D6-CA4B-4A30-9486-4D27F87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4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85B4-B4A0-6C48-A7F5-B9A0BC12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8B2EA-979F-F948-B715-69401FB7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0C511-40C4-AA48-BDB4-2A101F4C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EDE7-A737-C246-A8D0-69624031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25BC-4EBF-B74F-B07C-66A8D6B6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60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EDB-006A-4515-B496-B33E86A9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6131-BF3D-4D93-837E-DE42515C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74AD-764E-441C-8834-68DF87B3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014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26E-9F96-4327-A103-5DC48A13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61B2-7F11-493B-9BB1-7306F3335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AED1-1149-43CB-9A7A-29E996D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8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00C1-39E4-4D64-9409-A899B268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A6D81-8404-451A-9CE4-841654145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5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24FC2-EEC9-45C2-9FE8-A6AF3FF1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CDD95-761E-4E69-B2DC-33B78D01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7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5C64-EAED-4DDC-8F71-5741E8ED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C7183-D053-48ED-A2C2-28CB37B32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87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145E-3A0D-4322-A7E6-8E1FD8A7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75B9-69FC-4878-8743-EC28DC57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86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F84C-D99C-4C53-8DAA-2D7C63A1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DD6CD-6A7D-44F9-BB22-EE908D56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912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4C3-1569-40FA-872D-D5C85264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0AB0-0F04-4A51-8789-F3E2DE075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F30A-B298-4C14-A282-B64EF777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80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181-5FDF-4FB5-A635-64D03541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10B5-71F0-47F6-A7B9-44D6BF8B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7CB80-7C33-4C07-AAFB-F2C5869D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785D-ABBA-455F-86E1-23161F3B8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3626D-5262-487C-931B-A11BC12E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33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2D6-CA4B-4A30-9486-4D27F87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621E-579C-0149-9F24-94DFC9B5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77BD-8E40-7847-9E3D-1548DAFE7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6120-CFD9-4C44-B0DB-8DD3F11D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2E333-DE7A-D24B-AACA-A910B227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C393-20CB-F942-B7C0-EBAB2FDD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037A5-B6B5-BE4F-AFD0-F514C785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61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671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EDB-006A-4515-B496-B33E86A9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6131-BF3D-4D93-837E-DE42515C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74AD-764E-441C-8834-68DF87B3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151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26E-9F96-4327-A103-5DC48A13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61B2-7F11-493B-9BB1-7306F3335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AED1-1149-43CB-9A7A-29E996D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28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00C1-39E4-4D64-9409-A899B268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A6D81-8404-451A-9CE4-841654145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85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24FC2-EEC9-45C2-9FE8-A6AF3FF1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CDD95-761E-4E69-B2DC-33B78D01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55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5C64-EAED-4DDC-8F71-5741E8ED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C7183-D053-48ED-A2C2-28CB37B32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38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145E-3A0D-4322-A7E6-8E1FD8A7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75B9-69FC-4878-8743-EC28DC57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0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F84C-D99C-4C53-8DAA-2D7C63A1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DD6CD-6A7D-44F9-BB22-EE908D56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570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4C3-1569-40FA-872D-D5C85264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0AB0-0F04-4A51-8789-F3E2DE075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F30A-B298-4C14-A282-B64EF777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59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181-5FDF-4FB5-A635-64D03541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10B5-71F0-47F6-A7B9-44D6BF8B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7CB80-7C33-4C07-AAFB-F2C5869D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785D-ABBA-455F-86E1-23161F3B8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3626D-5262-487C-931B-A11BC12E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3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5FD5-B198-B44D-85E5-2AA6E10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6D637-8946-9548-BB2B-EA2953B37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FE1E0-1450-C548-9D83-1CA30ABC2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2B2DA-160C-8C4A-A641-9E1093C17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82D24-C863-FE4C-9EB5-50E2A2A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604A6-F8D6-FA40-BD2A-0C12A43C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A5144-21F9-BD44-A147-75F2C63F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D54FF-E392-D747-965B-5582EDF4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75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2D6-CA4B-4A30-9486-4D27F87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87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77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EDB-006A-4515-B496-B33E86A9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6131-BF3D-4D93-837E-DE42515C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74AD-764E-441C-8834-68DF87B3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BD706-96CE-47D4-BE54-E2B50AAF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65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26E-9F96-4327-A103-5DC48A13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61B2-7F11-493B-9BB1-7306F3335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AED1-1149-43CB-9A7A-29E996D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81340-0D83-4124-9C16-DDDA4CCF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582A-52BC-4CF4-A55B-DB48E77E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E512-B8A2-419E-97B8-91E9DFA2BB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330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00C1-39E4-4D64-9409-A899B268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A6D81-8404-451A-9CE4-841654145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3E03-D2DD-43C1-BCE0-E70766E5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5C9C-1F7B-41C5-AA5F-440837E7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E3F-B077-4D68-894F-00ED83C2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E512-B8A2-419E-97B8-91E9DFA2BB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755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24FC2-EEC9-45C2-9FE8-A6AF3FF1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CDD95-761E-4E69-B2DC-33B78D01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653E-0FC3-43F9-878B-2D99D32A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E5193-89D0-46C5-A0CF-CFFC598C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E512-B8A2-419E-97B8-91E9DFA2BB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09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DBC5-7BA9-4C99-9766-01F21F451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00D1C-67DC-4D6D-A17F-CA2EFBEC6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7C7A3-01B6-465D-8DF4-D74D8825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246B-7F0A-4A2D-9BAD-922D146D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52F1F-7877-49FA-AF93-015C80A7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33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9D36-538B-44F4-82DE-96C24BDB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EC89-BA13-4BD2-B1AB-87926F95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4839-6446-4D25-A988-92C02A3F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FE8FD-5697-4CD2-AD71-D2B2A865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18108-1105-4378-9688-967CB019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F49D-C625-4B16-AFB3-849193D7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F2950-AE9F-434E-ACE5-BF0D8C1A6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AF899-BAAA-4C13-A870-64A616B8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4FC-B167-4B2C-936B-2EC3A31F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6E0AF-A44C-4CAF-B409-F5DFDAC3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687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7471-125A-4224-A397-93819476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2FFD9-5A02-48E0-88DF-0E9D8825F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D9905-5C28-4566-9D94-5C7B076C0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20676-DD6D-446B-81C6-5FAFD56E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FA78B-AE2E-417B-B35B-9F2E756E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47BEA-1075-4B44-929E-F11EBAC6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3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D516-3652-6041-831C-3C4B578A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9E889-F4CC-1B47-903D-391040F3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ADB95-67CF-2548-AFDD-7D945901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55DEE-F91A-354B-BA86-52D3A9B8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12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9B9D-59F4-46C3-865A-5B6EA1A0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36278-E087-4599-ACE8-DF2355E18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92455-6A06-49FB-A3BC-2837688A5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D7FB8-D2FD-4293-8766-1B056571A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5C12C-9BB2-40C9-9E6A-E955CE575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3A6AB-C4E4-4B11-9F58-FB5FE6F5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BA93B-C264-44C9-8F5C-2EB8B40E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DFCEF-2F66-455C-A30E-CAC5A820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109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B4F1-5FBE-411F-8805-40E05C3E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77CD5-A16E-43E5-BB05-7CD59205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E5A44-C966-4F0E-B695-35EAB379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9BD6C-ADFD-42FE-9F0E-5355819F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181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F0480-4199-4510-A2F8-CC071DD4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DD40E-3E04-4B40-AA87-BEB89A88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F7027-36F0-436A-A9A4-9EB8AFC1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019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17CE-31F1-4299-BAA9-2DEB7B26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710F-C454-4ACC-9315-49AC01EA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675F4-4672-422F-B649-E9D1070DC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18E0A-3009-4599-A3B3-41A3D15B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DB236-798B-49D2-B994-C5AF4E2D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A34E3-221B-4CEC-8D1B-D6AB6C0D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416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21FE-3BA0-4D32-983C-2DD3D30E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51CE1-C957-47F0-A5B6-1CFB5ED2D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4FEF2-C17C-459A-B728-87A8F46C9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4AE7B-2003-46D6-8905-9B6C48E7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66177-0BFD-4FA2-BA90-ED552293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90387-C414-4B70-B432-20E43250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070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CB07-4451-4B60-B4C3-144673B3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90BA9-15AF-4BAB-99FF-0BEA0813A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929F-8BB0-4F24-BEA7-AB87AE45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380F1-741C-4360-AAED-E5A761D5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046C7-65BE-4C9A-87CA-99F24CB0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479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CFCBF-DF52-47FB-9CDB-33F25CA3B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077B2-FC4E-40EB-A584-72DE58AD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D02EF-548F-45CE-9F2C-E13AC4C7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11D3F-FF53-4973-B4B3-1625609B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D868-E53C-48F3-82BD-BBBE77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78-08D4-44CF-9A6A-4F8C36286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33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5240C-1A7E-C944-BAE6-525C42F2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B3D6D-ADA2-A54B-9402-D9BF6BAB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3C08-5393-3448-8A7C-7C3601DE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9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CCA5-9ECB-A048-B7AA-574375A0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147A-2DA1-CB46-925D-A9EFEA83A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6EEF1-1EDD-AE43-893D-567A69517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003B8-4344-D141-B6B7-83E7E4F6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B3AA3-B4E4-9041-81FA-8B7BC5C9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F17F-1735-3A45-AB80-FA77C58E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3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E504-DDD4-024C-AFAF-F5BE6F68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E7541-BAB6-F648-AF08-7A92C4CAF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A580-9EFA-3349-97B9-5BA406FA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9C63-3ECC-F240-82E7-8050D863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5989F-6BFC-3641-80ED-10304ADC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F0360-66FC-B647-A2ED-8094A859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6A8-B133-0B45-81E3-CD700EDF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9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89EB1A0-6635-46BE-8C9C-F150412B3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9508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4CF08-D4C7-AC4D-939F-C31CEA58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33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B4C9C-B4E8-5E41-BB88-8D1D24F0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arkson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E0EB0-03B9-4313-BAA0-8CD2BA87D1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4BF293-FAC7-4BB0-AACD-65BDE0860C6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F3942-CEC2-48E5-8C41-B4C8AA983F23}"/>
              </a:ext>
            </a:extLst>
          </p:cNvPr>
          <p:cNvCxnSpPr>
            <a:cxnSpLocks/>
          </p:cNvCxnSpPr>
          <p:nvPr userDrawn="1"/>
        </p:nvCxnSpPr>
        <p:spPr>
          <a:xfrm>
            <a:off x="1773100" y="276225"/>
            <a:ext cx="0" cy="63797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CCE94B-3A27-4507-A186-5C8411D3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1825625"/>
            <a:ext cx="9793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4515808-643D-48A9-839C-D28C04ABEB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706" y="347089"/>
            <a:ext cx="1368695" cy="1138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9CDFF-1733-4AFF-BE63-9F3C7EFBE36C}"/>
              </a:ext>
            </a:extLst>
          </p:cNvPr>
          <p:cNvSpPr txBox="1"/>
          <p:nvPr userDrawn="1"/>
        </p:nvSpPr>
        <p:spPr>
          <a:xfrm>
            <a:off x="4607083" y="6486704"/>
            <a:ext cx="438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Stephen Lawrence Day Foundation, Kemp House, 152-160 City Road, London, EC1V 2NX</a:t>
            </a:r>
          </a:p>
          <a:p>
            <a:pPr algn="ctr"/>
            <a:r>
              <a:rPr lang="en-US" sz="800" dirty="0"/>
              <a:t>Copyright © 2020 Stephen Lawrence Day Foundation. All Rights Reserved. Charity Number 1187566.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7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66F0A"/>
          </a:solidFill>
          <a:latin typeface="Parkson PERSONAL USE DemiBold" panose="00000700000000000000" pitchFamily="50" charset="0"/>
          <a:ea typeface="Roboto" panose="02000000000000000000" pitchFamily="2" charset="0"/>
          <a:cs typeface="Parkson PERSONAL USE DemiBold" panose="000007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E0EB0-03B9-4313-BAA0-8CD2BA87D1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F3942-CEC2-48E5-8C41-B4C8AA983F23}"/>
              </a:ext>
            </a:extLst>
          </p:cNvPr>
          <p:cNvCxnSpPr>
            <a:cxnSpLocks/>
          </p:cNvCxnSpPr>
          <p:nvPr userDrawn="1"/>
        </p:nvCxnSpPr>
        <p:spPr>
          <a:xfrm>
            <a:off x="1773100" y="276225"/>
            <a:ext cx="0" cy="63797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CCE94B-3A27-4507-A186-5C8411D3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1825625"/>
            <a:ext cx="9793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4515808-643D-48A9-839C-D28C04ABEB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706" y="347089"/>
            <a:ext cx="1368695" cy="1138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9CDFF-1733-4AFF-BE63-9F3C7EFBE36C}"/>
              </a:ext>
            </a:extLst>
          </p:cNvPr>
          <p:cNvSpPr txBox="1"/>
          <p:nvPr userDrawn="1"/>
        </p:nvSpPr>
        <p:spPr>
          <a:xfrm>
            <a:off x="63021" y="5755543"/>
            <a:ext cx="16669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Stephen Lawrence Day Foundation</a:t>
            </a:r>
          </a:p>
          <a:p>
            <a:pPr algn="l"/>
            <a:endParaRPr lang="en-US" sz="7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Kemp House, 152-160 City Road, London, EC1V 2NX</a:t>
            </a:r>
          </a:p>
          <a:p>
            <a:pPr algn="l"/>
            <a:endParaRPr lang="en-US" sz="7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Copyright © 2020 Stephen Lawrence Day Foundation. All Rights Reserved.</a:t>
            </a:r>
          </a:p>
          <a:p>
            <a:pPr algn="l"/>
            <a:endParaRPr lang="en-US" sz="7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Charity Number 1187566. </a:t>
            </a:r>
            <a:endParaRPr lang="en-GB" sz="7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49D8C2-CE97-4374-9D65-11E7C833CE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4259" y="5153565"/>
            <a:ext cx="1364402" cy="2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66F0A"/>
          </a:solidFill>
          <a:latin typeface="Parkson PERSONAL USE DemiBold" panose="00000700000000000000" pitchFamily="50" charset="0"/>
          <a:ea typeface="Roboto" panose="02000000000000000000" pitchFamily="2" charset="0"/>
          <a:cs typeface="Parkson PERSONAL USE DemiBold" panose="000007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E0EB0-03B9-4313-BAA0-8CD2BA87D1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0EB77-2AF5-4804-98A2-F1CDE1B72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CCE94B-3A27-4507-A186-5C8411D3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1825625"/>
            <a:ext cx="9793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4515808-643D-48A9-839C-D28C04ABEB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706" y="347089"/>
            <a:ext cx="1368695" cy="1138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9CDFF-1733-4AFF-BE63-9F3C7EFBE36C}"/>
              </a:ext>
            </a:extLst>
          </p:cNvPr>
          <p:cNvSpPr txBox="1"/>
          <p:nvPr userDrawn="1"/>
        </p:nvSpPr>
        <p:spPr>
          <a:xfrm>
            <a:off x="4607083" y="6486704"/>
            <a:ext cx="438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Stephen Lawrence Day Foundation, Kemp House, 152-160 City Road, London, EC1V 2NX</a:t>
            </a:r>
          </a:p>
          <a:p>
            <a:pPr algn="ctr"/>
            <a:r>
              <a:rPr lang="en-US" sz="800" dirty="0"/>
              <a:t>Copyright © 2020 Stephen Lawrence Day Foundation. All Rights Reserved. Charity Number 1187566.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237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66F0A"/>
          </a:solidFill>
          <a:latin typeface="Parkson PERSONAL USE DemiBold" panose="00000700000000000000" pitchFamily="50" charset="0"/>
          <a:ea typeface="Roboto" panose="02000000000000000000" pitchFamily="2" charset="0"/>
          <a:cs typeface="Parkson PERSONAL USE DemiBold" panose="000007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E0EB0-03B9-4313-BAA0-8CD2BA87D1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CCE94B-3A27-4507-A186-5C8411D3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A7865-0C46-4CAF-A515-D9A14990361A}"/>
              </a:ext>
            </a:extLst>
          </p:cNvPr>
          <p:cNvSpPr txBox="1"/>
          <p:nvPr userDrawn="1"/>
        </p:nvSpPr>
        <p:spPr>
          <a:xfrm>
            <a:off x="4224307" y="6391692"/>
            <a:ext cx="438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Stephen Lawrence Day Foundation, Kemp House, 152-160 City Road, London, EC1V 2NX</a:t>
            </a:r>
          </a:p>
          <a:p>
            <a:pPr algn="ctr"/>
            <a:r>
              <a:rPr lang="en-US" sz="800" dirty="0"/>
              <a:t>Copyright © 2020 Stephen Lawrence Day Foundation. All Rights Reserved. Charity Number 1187566.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100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66F0A"/>
          </a:solidFill>
          <a:latin typeface="Parkson PERSONAL USE DemiBold" panose="00000700000000000000" pitchFamily="50" charset="0"/>
          <a:ea typeface="Roboto" panose="02000000000000000000" pitchFamily="2" charset="0"/>
          <a:cs typeface="Parkson PERSONAL USE DemiBold" panose="000007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E84CB-AA3A-4CB6-9372-91740473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63568-FEB3-4F11-B784-90F3E5FB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A3C01-D55E-4066-86E8-8752818E6410}"/>
              </a:ext>
            </a:extLst>
          </p:cNvPr>
          <p:cNvSpPr txBox="1"/>
          <p:nvPr userDrawn="1"/>
        </p:nvSpPr>
        <p:spPr>
          <a:xfrm>
            <a:off x="4224307" y="6391692"/>
            <a:ext cx="438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Stephen Lawrence Day Foundation, Kemp House, 152-160 City Road, London, EC1V 2NX</a:t>
            </a:r>
          </a:p>
          <a:p>
            <a:pPr algn="ctr"/>
            <a:r>
              <a:rPr lang="en-US" sz="800" dirty="0"/>
              <a:t>Copyright © 2020 Stephen Lawrence Day Foundation. All Rights Reserved. Charity Number 1187566.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4349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ED16AA-4547-4054-A4F8-8A539AB7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8" y="333375"/>
            <a:ext cx="5352332" cy="4453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7B6DB-C4C0-FA4D-9031-5DF45A1EEBDF}"/>
              </a:ext>
            </a:extLst>
          </p:cNvPr>
          <p:cNvSpPr txBox="1"/>
          <p:nvPr/>
        </p:nvSpPr>
        <p:spPr>
          <a:xfrm>
            <a:off x="345864" y="4786515"/>
            <a:ext cx="59055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prstClr val="white"/>
                </a:solidFill>
                <a:latin typeface="Parkson Black" panose="00000A00000000000000" pitchFamily="50" charset="0"/>
                <a:ea typeface="Roboto" panose="02000000000000000000" pitchFamily="2" charset="0"/>
              </a:rPr>
              <a:t>overview</a:t>
            </a:r>
          </a:p>
          <a:p>
            <a:r>
              <a:rPr lang="en-GB" dirty="0">
                <a:solidFill>
                  <a:prstClr val="white"/>
                </a:solidFill>
                <a:latin typeface="Parkson Black" panose="00000A00000000000000" pitchFamily="50" charset="0"/>
                <a:ea typeface="Roboto" panose="02000000000000000000" pitchFamily="2" charset="0"/>
              </a:rPr>
              <a:t>Primary School Resource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5DF84-1040-481B-9358-C1F760B5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26A8-B133-0B45-81E3-CD700EDF96EC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AB8BD42-BF6D-40EB-8F45-29E4AF3C0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20" b="18081"/>
          <a:stretch/>
        </p:blipFill>
        <p:spPr>
          <a:xfrm>
            <a:off x="6286501" y="-663575"/>
            <a:ext cx="5905500" cy="76231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C0E32F-A68F-4D10-9B71-3F2A93DD2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68" y="6499286"/>
            <a:ext cx="1364402" cy="2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0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2247-84D2-4845-9353-2BD910F7C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-126523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latin typeface="Parkson Black" panose="00000A00000000000000" pitchFamily="50" charset="0"/>
              </a:rPr>
              <a:t>Sld</a:t>
            </a:r>
            <a:r>
              <a:rPr lang="en-US" b="1" dirty="0">
                <a:latin typeface="Parkson Black" panose="00000A00000000000000" pitchFamily="50" charset="0"/>
              </a:rPr>
              <a:t> workshop script</a:t>
            </a:r>
            <a:endParaRPr lang="en-US" b="1" dirty="0">
              <a:solidFill>
                <a:schemeClr val="bg1"/>
              </a:solidFill>
              <a:latin typeface="Parkson Black" panose="00000A00000000000000" pitchFamily="50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5834879-7155-4FB5-B835-D37CAFDF0A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100000" contrast="-4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022" y="6213156"/>
            <a:ext cx="2821355" cy="6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1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6B98EA-5BC1-4DFD-BE3D-E41DB4F4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414" y="999826"/>
            <a:ext cx="1868076" cy="18669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C7EABB-B9E4-47FE-B58D-0B42E50C1191}"/>
              </a:ext>
            </a:extLst>
          </p:cNvPr>
          <p:cNvSpPr txBox="1">
            <a:spLocks/>
          </p:cNvSpPr>
          <p:nvPr/>
        </p:nvSpPr>
        <p:spPr>
          <a:xfrm>
            <a:off x="1022731" y="1914466"/>
            <a:ext cx="10146535" cy="356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66F0A"/>
                </a:solidFill>
                <a:latin typeface="Parkson PERSONAL USE DemiBold" panose="00000700000000000000" pitchFamily="50" charset="0"/>
                <a:ea typeface="Roboto" panose="02000000000000000000" pitchFamily="2" charset="0"/>
                <a:cs typeface="Parkson PERSONAL USE DemiBold" panose="00000700000000000000" pitchFamily="50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miter lim="800000"/>
                </a:ln>
                <a:noFill/>
                <a:effectLst/>
                <a:uLnTx/>
                <a:uFillTx/>
                <a:latin typeface="Parkson PERSONAL USE DemiBold" panose="00000700000000000000" pitchFamily="50" charset="0"/>
                <a:ea typeface="Roboto" panose="02000000000000000000" pitchFamily="2" charset="0"/>
                <a:cs typeface="+mj-cs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44727-D7D4-423B-9041-D3C81E421998}"/>
              </a:ext>
            </a:extLst>
          </p:cNvPr>
          <p:cNvSpPr txBox="1"/>
          <p:nvPr/>
        </p:nvSpPr>
        <p:spPr>
          <a:xfrm>
            <a:off x="4070071" y="6391692"/>
            <a:ext cx="438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Stephen Lawrence Day Foundation, Kemp House, 152-160 City Road, London, EC1V 2NX</a:t>
            </a:r>
          </a:p>
          <a:p>
            <a:pPr algn="ctr"/>
            <a:r>
              <a:rPr lang="en-US" sz="800" dirty="0"/>
              <a:t>Copyright © 2020 Stephen Lawrence Day Foundation. All Rights Reserved. Charity Number 1187566. </a:t>
            </a:r>
            <a:endParaRPr lang="en-GB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49132-A31A-417B-9561-9C591144E00C}"/>
              </a:ext>
            </a:extLst>
          </p:cNvPr>
          <p:cNvSpPr txBox="1"/>
          <p:nvPr/>
        </p:nvSpPr>
        <p:spPr>
          <a:xfrm>
            <a:off x="2568837" y="5449632"/>
            <a:ext cx="726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arkson PERSONAL USE DemiBold" panose="00000700000000000000" pitchFamily="50" charset="0"/>
              </a:rPr>
              <a:t>STEPHENLAWRENCEDAY.ORG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33C33E-A003-467E-902E-292FCB37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 contrast="-4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0363" y="2654204"/>
            <a:ext cx="4022449" cy="8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47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Arial</vt:lpstr>
      <vt:lpstr>Calibri</vt:lpstr>
      <vt:lpstr>Calibri Light</vt:lpstr>
      <vt:lpstr>Parkson</vt:lpstr>
      <vt:lpstr>Parkson Black</vt:lpstr>
      <vt:lpstr>Parkson PERSONAL USE DemiBold</vt:lpstr>
      <vt:lpstr>Roboto</vt:lpstr>
      <vt:lpstr>Office Theme</vt:lpstr>
      <vt:lpstr>Custom Design</vt:lpstr>
      <vt:lpstr>4_Custom Design</vt:lpstr>
      <vt:lpstr>3_Custom Design</vt:lpstr>
      <vt:lpstr>2_Custom Design</vt:lpstr>
      <vt:lpstr>1_Custom Design</vt:lpstr>
      <vt:lpstr>PowerPoint Presentation</vt:lpstr>
      <vt:lpstr>Sld workshop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Elvin Oduro</dc:creator>
  <cp:lastModifiedBy>Birchall, Daniel (GE Capital)</cp:lastModifiedBy>
  <cp:revision>246</cp:revision>
  <dcterms:created xsi:type="dcterms:W3CDTF">2020-11-07T20:28:16Z</dcterms:created>
  <dcterms:modified xsi:type="dcterms:W3CDTF">2022-03-21T11:56:59Z</dcterms:modified>
</cp:coreProperties>
</file>